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101"/>
  </p:notesMasterIdLst>
  <p:sldIdLst>
    <p:sldId id="298" r:id="rId5"/>
    <p:sldId id="301" r:id="rId6"/>
    <p:sldId id="302" r:id="rId7"/>
    <p:sldId id="303" r:id="rId8"/>
    <p:sldId id="304" r:id="rId9"/>
    <p:sldId id="305" r:id="rId10"/>
    <p:sldId id="306" r:id="rId11"/>
    <p:sldId id="307" r:id="rId12"/>
    <p:sldId id="308" r:id="rId13"/>
    <p:sldId id="309" r:id="rId14"/>
    <p:sldId id="310" r:id="rId15"/>
    <p:sldId id="311" r:id="rId16"/>
    <p:sldId id="312" r:id="rId17"/>
    <p:sldId id="313" r:id="rId18"/>
    <p:sldId id="314" r:id="rId19"/>
    <p:sldId id="315" r:id="rId20"/>
    <p:sldId id="316" r:id="rId21"/>
    <p:sldId id="317" r:id="rId22"/>
    <p:sldId id="318" r:id="rId23"/>
    <p:sldId id="319" r:id="rId24"/>
    <p:sldId id="320" r:id="rId25"/>
    <p:sldId id="321" r:id="rId26"/>
    <p:sldId id="322" r:id="rId27"/>
    <p:sldId id="323" r:id="rId28"/>
    <p:sldId id="324" r:id="rId29"/>
    <p:sldId id="325" r:id="rId30"/>
    <p:sldId id="326" r:id="rId31"/>
    <p:sldId id="327" r:id="rId32"/>
    <p:sldId id="328" r:id="rId33"/>
    <p:sldId id="329" r:id="rId34"/>
    <p:sldId id="330" r:id="rId35"/>
    <p:sldId id="331" r:id="rId36"/>
    <p:sldId id="332" r:id="rId37"/>
    <p:sldId id="333" r:id="rId38"/>
    <p:sldId id="334" r:id="rId39"/>
    <p:sldId id="335" r:id="rId40"/>
    <p:sldId id="336" r:id="rId41"/>
    <p:sldId id="337" r:id="rId42"/>
    <p:sldId id="338" r:id="rId43"/>
    <p:sldId id="339" r:id="rId44"/>
    <p:sldId id="340" r:id="rId45"/>
    <p:sldId id="341" r:id="rId46"/>
    <p:sldId id="342" r:id="rId47"/>
    <p:sldId id="343" r:id="rId48"/>
    <p:sldId id="344" r:id="rId49"/>
    <p:sldId id="345" r:id="rId50"/>
    <p:sldId id="346" r:id="rId51"/>
    <p:sldId id="347" r:id="rId52"/>
    <p:sldId id="348" r:id="rId53"/>
    <p:sldId id="349" r:id="rId54"/>
    <p:sldId id="350" r:id="rId55"/>
    <p:sldId id="351" r:id="rId56"/>
    <p:sldId id="352" r:id="rId57"/>
    <p:sldId id="353" r:id="rId58"/>
    <p:sldId id="354" r:id="rId59"/>
    <p:sldId id="355" r:id="rId60"/>
    <p:sldId id="356" r:id="rId61"/>
    <p:sldId id="357" r:id="rId62"/>
    <p:sldId id="358" r:id="rId63"/>
    <p:sldId id="359" r:id="rId64"/>
    <p:sldId id="360" r:id="rId65"/>
    <p:sldId id="361" r:id="rId66"/>
    <p:sldId id="362" r:id="rId67"/>
    <p:sldId id="363" r:id="rId68"/>
    <p:sldId id="364" r:id="rId69"/>
    <p:sldId id="365" r:id="rId70"/>
    <p:sldId id="366" r:id="rId71"/>
    <p:sldId id="368" r:id="rId72"/>
    <p:sldId id="367" r:id="rId73"/>
    <p:sldId id="369" r:id="rId74"/>
    <p:sldId id="370" r:id="rId75"/>
    <p:sldId id="371" r:id="rId76"/>
    <p:sldId id="372" r:id="rId77"/>
    <p:sldId id="373" r:id="rId78"/>
    <p:sldId id="374" r:id="rId79"/>
    <p:sldId id="375" r:id="rId80"/>
    <p:sldId id="376" r:id="rId81"/>
    <p:sldId id="377" r:id="rId82"/>
    <p:sldId id="378" r:id="rId83"/>
    <p:sldId id="379" r:id="rId84"/>
    <p:sldId id="380" r:id="rId85"/>
    <p:sldId id="395" r:id="rId86"/>
    <p:sldId id="381" r:id="rId87"/>
    <p:sldId id="382" r:id="rId88"/>
    <p:sldId id="383" r:id="rId89"/>
    <p:sldId id="384" r:id="rId90"/>
    <p:sldId id="385" r:id="rId91"/>
    <p:sldId id="386" r:id="rId92"/>
    <p:sldId id="387" r:id="rId93"/>
    <p:sldId id="388" r:id="rId94"/>
    <p:sldId id="389" r:id="rId95"/>
    <p:sldId id="390" r:id="rId96"/>
    <p:sldId id="391" r:id="rId97"/>
    <p:sldId id="392" r:id="rId98"/>
    <p:sldId id="393" r:id="rId99"/>
    <p:sldId id="394" r:id="rId10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532" autoAdjust="0"/>
    <p:restoredTop sz="94619" autoAdjust="0"/>
  </p:normalViewPr>
  <p:slideViewPr>
    <p:cSldViewPr snapToGrid="0">
      <p:cViewPr varScale="1">
        <p:scale>
          <a:sx n="82" d="100"/>
          <a:sy n="82" d="100"/>
        </p:scale>
        <p:origin x="787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presProps" Target="presProps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theme" Target="theme/theme1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422859-944D-4426-961D-D8C7526CBD3F}" type="datetimeFigureOut">
              <a:rPr lang="en-IN" smtClean="0"/>
              <a:t>28-08-2024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3E4FD5-F11D-4C7B-8C7F-4CE4A73292D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23336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3E4FD5-F11D-4C7B-8C7F-4CE4A73292D5}" type="slidenum">
              <a:rPr lang="en-IN" smtClean="0"/>
              <a:t>71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230475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8/28/2024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437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8/28/2024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0465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8/28/2024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27835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8/28/2024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359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8/28/2024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9257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8/28/2024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85433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8/28/2024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3937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8/28/2024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11844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8/28/2024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6137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8/28/2024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603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mp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mp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mp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mp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mp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mp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mp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mp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mp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mp"/><Relationship Id="rId2" Type="http://schemas.openxmlformats.org/officeDocument/2006/relationships/image" Target="../media/image17.tmp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mp"/><Relationship Id="rId2" Type="http://schemas.openxmlformats.org/officeDocument/2006/relationships/image" Target="../media/image19.tmp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tm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mp"/><Relationship Id="rId2" Type="http://schemas.openxmlformats.org/officeDocument/2006/relationships/image" Target="../media/image22.tmp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mp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mp"/><Relationship Id="rId2" Type="http://schemas.openxmlformats.org/officeDocument/2006/relationships/image" Target="../media/image25.tmp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mp"/><Relationship Id="rId2" Type="http://schemas.openxmlformats.org/officeDocument/2006/relationships/image" Target="../media/image27.tmp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mp"/><Relationship Id="rId2" Type="http://schemas.openxmlformats.org/officeDocument/2006/relationships/image" Target="../media/image29.tmp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mp"/><Relationship Id="rId2" Type="http://schemas.openxmlformats.org/officeDocument/2006/relationships/image" Target="../media/image31.tmp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tmp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mp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expressjs.com/en/4x/api.html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mp"/><Relationship Id="rId2" Type="http://schemas.openxmlformats.org/officeDocument/2006/relationships/image" Target="../media/image35.tmp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tmp"/><Relationship Id="rId4" Type="http://schemas.openxmlformats.org/officeDocument/2006/relationships/image" Target="../media/image37.tmp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tmp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tmp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tmp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tmp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tmp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tmp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tmp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tmp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tmp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mp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tmp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tmp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tmp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tmp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tmp"/><Relationship Id="rId2" Type="http://schemas.openxmlformats.org/officeDocument/2006/relationships/image" Target="../media/image52.tmp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tmp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tmp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tmp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tmp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tmp"/><Relationship Id="rId2" Type="http://schemas.openxmlformats.org/officeDocument/2006/relationships/image" Target="../media/image58.tmp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mp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tmp"/><Relationship Id="rId2" Type="http://schemas.openxmlformats.org/officeDocument/2006/relationships/image" Target="../media/image60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tmp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tmp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tmp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tmp"/><Relationship Id="rId2" Type="http://schemas.openxmlformats.org/officeDocument/2006/relationships/image" Target="../media/image65.tmp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tmp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tmp"/><Relationship Id="rId2" Type="http://schemas.openxmlformats.org/officeDocument/2006/relationships/image" Target="../media/image68.tmp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tmp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tmp"/><Relationship Id="rId2" Type="http://schemas.openxmlformats.org/officeDocument/2006/relationships/image" Target="../media/image71.tmp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5.tmp"/><Relationship Id="rId5" Type="http://schemas.openxmlformats.org/officeDocument/2006/relationships/image" Target="../media/image74.tmp"/><Relationship Id="rId4" Type="http://schemas.openxmlformats.org/officeDocument/2006/relationships/image" Target="../media/image73.tmp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tmp"/><Relationship Id="rId2" Type="http://schemas.openxmlformats.org/officeDocument/2006/relationships/image" Target="../media/image76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tmp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tmp"/><Relationship Id="rId2" Type="http://schemas.openxmlformats.org/officeDocument/2006/relationships/image" Target="../media/image79.tmp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tmp"/><Relationship Id="rId2" Type="http://schemas.openxmlformats.org/officeDocument/2006/relationships/image" Target="../media/image81.tmp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4.tmp"/><Relationship Id="rId4" Type="http://schemas.openxmlformats.org/officeDocument/2006/relationships/image" Target="../media/image83.tmp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tmp"/><Relationship Id="rId2" Type="http://schemas.openxmlformats.org/officeDocument/2006/relationships/image" Target="../media/image85.tmp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tmp"/><Relationship Id="rId2" Type="http://schemas.openxmlformats.org/officeDocument/2006/relationships/image" Target="../media/image87.tmp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tmp"/><Relationship Id="rId2" Type="http://schemas.openxmlformats.org/officeDocument/2006/relationships/image" Target="../media/image89.tmp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tmp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tmp"/><Relationship Id="rId2" Type="http://schemas.openxmlformats.org/officeDocument/2006/relationships/image" Target="../media/image92.tmp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tmp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tmp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tmp"/><Relationship Id="rId2" Type="http://schemas.openxmlformats.org/officeDocument/2006/relationships/image" Target="../media/image96.tmp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tmp"/><Relationship Id="rId2" Type="http://schemas.openxmlformats.org/officeDocument/2006/relationships/image" Target="../media/image98.tmp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2.tmp"/><Relationship Id="rId5" Type="http://schemas.openxmlformats.org/officeDocument/2006/relationships/image" Target="../media/image101.tmp"/><Relationship Id="rId4" Type="http://schemas.openxmlformats.org/officeDocument/2006/relationships/image" Target="../media/image100.tmp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tmp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tm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5.tmp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tmp"/><Relationship Id="rId2" Type="http://schemas.openxmlformats.org/officeDocument/2006/relationships/image" Target="../media/image106.tmp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tmp"/><Relationship Id="rId2" Type="http://schemas.openxmlformats.org/officeDocument/2006/relationships/image" Target="../media/image108.tmp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tmp"/><Relationship Id="rId2" Type="http://schemas.openxmlformats.org/officeDocument/2006/relationships/image" Target="../media/image110.tmp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tmp"/><Relationship Id="rId2" Type="http://schemas.openxmlformats.org/officeDocument/2006/relationships/image" Target="../media/image112.tmp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tmp"/><Relationship Id="rId2" Type="http://schemas.openxmlformats.org/officeDocument/2006/relationships/image" Target="../media/image114.tmp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tmp"/><Relationship Id="rId2" Type="http://schemas.openxmlformats.org/officeDocument/2006/relationships/image" Target="../media/image116.tmp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tmp"/><Relationship Id="rId2" Type="http://schemas.openxmlformats.org/officeDocument/2006/relationships/image" Target="../media/image118.tmp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tmp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mp"/><Relationship Id="rId2" Type="http://schemas.openxmlformats.org/officeDocument/2006/relationships/image" Target="../media/image5.tmp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tmp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tmp"/><Relationship Id="rId2" Type="http://schemas.openxmlformats.org/officeDocument/2006/relationships/image" Target="../media/image122.tmp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tmp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tmp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tmp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tmp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tmp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tmp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mp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tmp"/><Relationship Id="rId2" Type="http://schemas.openxmlformats.org/officeDocument/2006/relationships/image" Target="../media/image130.tmp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tmp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tmp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tmp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tmp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pic>
        <p:nvPicPr>
          <p:cNvPr id="4" name="Picture 3" descr="A close up of a piece of paper with a pencil laying on top">
            <a:extLst>
              <a:ext uri="{FF2B5EF4-FFF2-40B4-BE49-F238E27FC236}">
                <a16:creationId xmlns:a16="http://schemas.microsoft.com/office/drawing/2014/main" id="{65810330-F0B5-43C9-BC34-094FFB5C052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975"/>
            <a:ext cx="12191980" cy="6858000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C5373426-E26E-431D-959C-5DB96C0B6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12607" y="1238442"/>
            <a:ext cx="3635926" cy="4355751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81716" y="1471087"/>
            <a:ext cx="3635925" cy="2901694"/>
          </a:xfrm>
        </p:spPr>
        <p:txBody>
          <a:bodyPr anchor="b">
            <a:normAutofit/>
          </a:bodyPr>
          <a:lstStyle/>
          <a:p>
            <a:r>
              <a:rPr lang="en-US" sz="4400" dirty="0">
                <a:solidFill>
                  <a:schemeClr val="tx1"/>
                </a:solidFill>
              </a:rPr>
              <a:t>BACKEND-I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27750" y="4608576"/>
            <a:ext cx="3205640" cy="774186"/>
          </a:xfrm>
        </p:spPr>
        <p:txBody>
          <a:bodyPr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600" dirty="0"/>
              <a:t>By- Anish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6D07482-83A3-4451-943C-B46961082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76090" y="4508519"/>
            <a:ext cx="310896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EDC90921-9082-491B-940E-827D679F3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31439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C6CFF-17AD-B9FE-3BE9-2BA8894421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Interpolation Syntax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2AE7BE-15CC-E44A-45C1-433737DD31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It refers to embedding expressions into marked up text.</a:t>
            </a:r>
          </a:p>
          <a:p>
            <a:r>
              <a:rPr lang="en-IN" dirty="0"/>
              <a:t>EJS use </a:t>
            </a:r>
            <a:r>
              <a:rPr lang="en-IN" dirty="0" err="1"/>
              <a:t>kr</a:t>
            </a:r>
            <a:r>
              <a:rPr lang="en-IN" dirty="0"/>
              <a:t> k hum </a:t>
            </a:r>
            <a:r>
              <a:rPr lang="en-IN" dirty="0" err="1"/>
              <a:t>apne</a:t>
            </a:r>
            <a:r>
              <a:rPr lang="en-IN" dirty="0"/>
              <a:t> html ko dynamic </a:t>
            </a:r>
            <a:r>
              <a:rPr lang="en-IN" dirty="0" err="1"/>
              <a:t>bna</a:t>
            </a:r>
            <a:r>
              <a:rPr lang="en-IN" dirty="0"/>
              <a:t> </a:t>
            </a:r>
            <a:r>
              <a:rPr lang="en-IN" dirty="0" err="1"/>
              <a:t>skte</a:t>
            </a:r>
            <a:r>
              <a:rPr lang="en-IN" dirty="0"/>
              <a:t> h.</a:t>
            </a:r>
          </a:p>
          <a:p>
            <a:r>
              <a:rPr lang="en-IN" dirty="0"/>
              <a:t>Website:- Ejs.co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296944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A3136-41CE-7104-A16C-4796098B6F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Passing data to EJS	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01653A9-A566-A60C-F5DD-31C38D9243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280" y="2052338"/>
            <a:ext cx="8474174" cy="1745131"/>
          </a:xfrm>
        </p:spPr>
      </p:pic>
    </p:spTree>
    <p:extLst>
      <p:ext uri="{BB962C8B-B14F-4D97-AF65-F5344CB8AC3E}">
        <p14:creationId xmlns:p14="http://schemas.microsoft.com/office/powerpoint/2010/main" val="34913715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619F3-F09E-A6F0-10E2-8539A0F3E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Instagram EJS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2D6177-C261-827E-A9D3-37B36FC920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 basic template for Instagram page based on following route:</a:t>
            </a:r>
          </a:p>
          <a:p>
            <a:r>
              <a:rPr lang="en-US" dirty="0"/>
              <a:t>/</a:t>
            </a:r>
            <a:r>
              <a:rPr lang="en-US" dirty="0" err="1"/>
              <a:t>ig</a:t>
            </a:r>
            <a:r>
              <a:rPr lang="en-US" dirty="0"/>
              <a:t>/:username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026736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7F79A5-9681-A8D0-2FC1-FD3B43B49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Conditional Statements in EJS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C818A07-CE75-8185-0396-74E801875C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80661" y="1994887"/>
            <a:ext cx="6401355" cy="1524132"/>
          </a:xfrm>
        </p:spPr>
      </p:pic>
    </p:spTree>
    <p:extLst>
      <p:ext uri="{BB962C8B-B14F-4D97-AF65-F5344CB8AC3E}">
        <p14:creationId xmlns:p14="http://schemas.microsoft.com/office/powerpoint/2010/main" val="41136368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A13AD-08EB-8808-DF53-9646A92B9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Loops in EJS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A68F290-4017-6AC6-3776-84A852109D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280" y="2045350"/>
            <a:ext cx="6508044" cy="1516511"/>
          </a:xfrm>
        </p:spPr>
      </p:pic>
    </p:spTree>
    <p:extLst>
      <p:ext uri="{BB962C8B-B14F-4D97-AF65-F5344CB8AC3E}">
        <p14:creationId xmlns:p14="http://schemas.microsoft.com/office/powerpoint/2010/main" val="40117727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D195BE-049F-AE26-A954-F5143EADB6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Instagram Page with EJS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163161E-F9D2-E5CA-A168-3CCAC251F0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280" y="2039236"/>
            <a:ext cx="5768840" cy="838273"/>
          </a:xfrm>
        </p:spPr>
      </p:pic>
    </p:spTree>
    <p:extLst>
      <p:ext uri="{BB962C8B-B14F-4D97-AF65-F5344CB8AC3E}">
        <p14:creationId xmlns:p14="http://schemas.microsoft.com/office/powerpoint/2010/main" val="42738447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D1E3D6-88A9-2848-683E-C78DB857EB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Includes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A632AC-2369-C57C-E842-65F3B53E40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IN" dirty="0"/>
              <a:t>It is a way to create sub template.</a:t>
            </a: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0B33E9-8C3B-A6C1-0C62-F2ECDB1654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2530044"/>
            <a:ext cx="6706181" cy="678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1954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41BC3D1-A455-66AD-CC2F-EA8FA6798A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8597" y="620073"/>
            <a:ext cx="6516360" cy="561785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182354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76E3C-6D48-DA24-F346-3D94CFC7A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 and POST Request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0E196E8-BA8C-45D2-A6F1-CE3DC07DF6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71608" y="2029792"/>
            <a:ext cx="10058400" cy="1920853"/>
          </a:xfrm>
        </p:spPr>
      </p:pic>
    </p:spTree>
    <p:extLst>
      <p:ext uri="{BB962C8B-B14F-4D97-AF65-F5344CB8AC3E}">
        <p14:creationId xmlns:p14="http://schemas.microsoft.com/office/powerpoint/2010/main" val="38418809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451EFB-5016-BC1D-DF56-430611F9D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Handling POST Requests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13391A0-2015-D10E-2346-E85BAFAB24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2051" y="1945851"/>
            <a:ext cx="7643522" cy="2667231"/>
          </a:xfrm>
        </p:spPr>
      </p:pic>
    </p:spTree>
    <p:extLst>
      <p:ext uri="{BB962C8B-B14F-4D97-AF65-F5344CB8AC3E}">
        <p14:creationId xmlns:p14="http://schemas.microsoft.com/office/powerpoint/2010/main" val="25921062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B64C9-3F99-EDEC-2BC0-74954BF6A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Handling request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6538C1A-8FD1-B7CA-8E05-1011DC9DFF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01422" y="2064105"/>
            <a:ext cx="6378493" cy="1143099"/>
          </a:xfrm>
        </p:spPr>
      </p:pic>
    </p:spTree>
    <p:extLst>
      <p:ext uri="{BB962C8B-B14F-4D97-AF65-F5344CB8AC3E}">
        <p14:creationId xmlns:p14="http://schemas.microsoft.com/office/powerpoint/2010/main" val="13328628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7971FF-E2DC-9610-2508-9F7874BEBD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OOPS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987E9EA-F4BE-D78B-7AE7-9851B6908F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8906" y="1977570"/>
            <a:ext cx="3539705" cy="4351565"/>
          </a:xfrm>
        </p:spPr>
      </p:pic>
    </p:spTree>
    <p:extLst>
      <p:ext uri="{BB962C8B-B14F-4D97-AF65-F5344CB8AC3E}">
        <p14:creationId xmlns:p14="http://schemas.microsoft.com/office/powerpoint/2010/main" val="22921166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B8F214-54A9-9A51-DCEB-560CA8D06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Prototypes	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4ABB9CA-1FAB-FEEC-E56D-905D5C2E01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08930" y="2037707"/>
            <a:ext cx="10058400" cy="113991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CC10321-AFEE-29B7-FD09-6E78740DBE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8930" y="3500748"/>
            <a:ext cx="3848433" cy="2049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9958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1004693-E3B5-F5EE-3CC2-3BC1E23A5D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642" y="347367"/>
            <a:ext cx="10504109" cy="199461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11CF09B-E55C-FECE-76BF-5E94710334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642" y="2461176"/>
            <a:ext cx="4298052" cy="9678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5D07F2-2CA7-A631-5EFF-BB036AB674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642" y="3662503"/>
            <a:ext cx="7049111" cy="1707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2661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0A7970-37CB-A5D4-BF77-7DFE402999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Factory Function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506B51A-A0BB-52CF-91F7-AC7E1097F2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0684" y="2017008"/>
            <a:ext cx="4381880" cy="640135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69662DE-8DC8-564E-80B5-A139A57EF1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0684" y="2756743"/>
            <a:ext cx="5303980" cy="2888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9066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B88CDA7-1AD9-0019-9F49-DEC3C65EE4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4397" y="366705"/>
            <a:ext cx="5709765" cy="6063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2375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8E562A-1C1E-4DC2-355C-7EDCE4ACA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Operator</a:t>
            </a:r>
            <a:endParaRPr lang="en-IN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DC726C4-77C3-FA3C-EBC2-602FF6C457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08931" y="1876319"/>
            <a:ext cx="10058400" cy="755560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7CCCB23-CBFB-7F40-C87B-B5731048AD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8931" y="2631879"/>
            <a:ext cx="6546147" cy="3955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0551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4D1FB-B1D1-C8E2-C16E-85DAF8E66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Classes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89C89BD-0A66-82DE-12F0-10FBD2C74C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90269" y="1910036"/>
            <a:ext cx="10058400" cy="141391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075D0B6-C2EF-35ED-9632-DD9B7BF2AB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0268" y="3286206"/>
            <a:ext cx="6238819" cy="3532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2495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E4352-4170-D192-ECA2-CB7ED334E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Inheritance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04625D1-D66F-CB9A-A1E2-886F2C0546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280" y="1937671"/>
            <a:ext cx="10058400" cy="388261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8052B96-C5D1-61CE-95EA-CE60CF8409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2878" y="2325932"/>
            <a:ext cx="5250635" cy="4099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899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4EC8BA9-5FD6-0CA9-28DF-A6F8B03A1F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014" y="430270"/>
            <a:ext cx="4717189" cy="59974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6AE28AD-0651-B419-9B4C-76BCDF2E36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4535" y="420939"/>
            <a:ext cx="4602879" cy="23547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C5CD02E-F336-2015-F59A-6CAE9364F9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4535" y="3232775"/>
            <a:ext cx="4564776" cy="1120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9581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D509B9-4886-D39D-1746-FA3A8B1AE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REST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8869031-19AC-ED63-E4E8-F1A59D28A4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7592" y="1985204"/>
            <a:ext cx="10058400" cy="1039644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2A0A3BC-B5B7-F665-8C51-F0D1A3195197}"/>
              </a:ext>
            </a:extLst>
          </p:cNvPr>
          <p:cNvSpPr txBox="1"/>
          <p:nvPr/>
        </p:nvSpPr>
        <p:spPr>
          <a:xfrm>
            <a:off x="1227591" y="3293706"/>
            <a:ext cx="72072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developer.twitter.com/</a:t>
            </a:r>
            <a:r>
              <a:rPr lang="en-US" dirty="0" err="1"/>
              <a:t>en</a:t>
            </a:r>
            <a:r>
              <a:rPr lang="en-US" dirty="0"/>
              <a:t>/docs/</a:t>
            </a:r>
            <a:r>
              <a:rPr lang="en-US" dirty="0" err="1"/>
              <a:t>api</a:t>
            </a:r>
            <a:r>
              <a:rPr lang="en-US" dirty="0"/>
              <a:t>-reference-index</a:t>
            </a:r>
          </a:p>
          <a:p>
            <a:r>
              <a:rPr lang="en-US" dirty="0" err="1"/>
              <a:t>stackoverflow.blog</a:t>
            </a:r>
            <a:r>
              <a:rPr lang="en-US" dirty="0"/>
              <a:t>/2020/03/02/best-practices-for-rest-</a:t>
            </a:r>
            <a:r>
              <a:rPr lang="en-US" dirty="0" err="1"/>
              <a:t>api</a:t>
            </a:r>
            <a:r>
              <a:rPr lang="en-US" dirty="0"/>
              <a:t>-design/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157189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E523A-D291-E4AE-BDDF-210F67D967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SENDING A RESPONSE	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1B07E6-7758-5FEA-C85E-0D05B44FF4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Response :- </a:t>
            </a:r>
            <a:r>
              <a:rPr lang="pt-BR" dirty="0">
                <a:hlinkClick r:id="rId2"/>
              </a:rPr>
              <a:t>Express 4.x - API Reference (expressjs.com)</a:t>
            </a: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Request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930450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4D4F4F5-6958-711E-A412-89670C4271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989" y="231299"/>
            <a:ext cx="4477235" cy="59288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A97D9A9-B281-DA96-B723-17B32E6356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0973" y="401389"/>
            <a:ext cx="3345470" cy="18518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DEBDC71-295F-E6B7-1B17-90B4F0CD12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2792" y="2428311"/>
            <a:ext cx="5006774" cy="313971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A038D9D-C2D9-E9C9-996D-A80A0482DB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67364" y="415386"/>
            <a:ext cx="2156647" cy="1516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6430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65A5B-48EB-C554-954A-457446FD4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CRUD Operations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1A772DB-AED6-4E53-06DF-A19D55C441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2224" y="1967933"/>
            <a:ext cx="5441152" cy="2697714"/>
          </a:xfrm>
        </p:spPr>
      </p:pic>
    </p:spTree>
    <p:extLst>
      <p:ext uri="{BB962C8B-B14F-4D97-AF65-F5344CB8AC3E}">
        <p14:creationId xmlns:p14="http://schemas.microsoft.com/office/powerpoint/2010/main" val="21602275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04FDB-4F34-7BB4-B091-36D745D2F8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RESTful APIs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A0B76A2-79E7-8373-D7CD-2C95EFD212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1846" y="2080208"/>
            <a:ext cx="5628519" cy="3760788"/>
          </a:xfrm>
        </p:spPr>
      </p:pic>
    </p:spTree>
    <p:extLst>
      <p:ext uri="{BB962C8B-B14F-4D97-AF65-F5344CB8AC3E}">
        <p14:creationId xmlns:p14="http://schemas.microsoft.com/office/powerpoint/2010/main" val="19446865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0BD60-93DB-E7ED-B361-DDDD8239D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Implement : GET/posts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02D02A3-F3A4-C8E5-A1F1-1F12C3ED21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04600" y="1980278"/>
            <a:ext cx="6614733" cy="1310754"/>
          </a:xfrm>
        </p:spPr>
      </p:pic>
    </p:spTree>
    <p:extLst>
      <p:ext uri="{BB962C8B-B14F-4D97-AF65-F5344CB8AC3E}">
        <p14:creationId xmlns:p14="http://schemas.microsoft.com/office/powerpoint/2010/main" val="26746041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C4800-A36E-9397-1548-B98479F2F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 : POST /posts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FDAA7AF-6ED5-6674-5FD7-71B3D29FB9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36177" y="2005564"/>
            <a:ext cx="5767808" cy="3760788"/>
          </a:xfrm>
        </p:spPr>
      </p:pic>
    </p:spTree>
    <p:extLst>
      <p:ext uri="{BB962C8B-B14F-4D97-AF65-F5344CB8AC3E}">
        <p14:creationId xmlns:p14="http://schemas.microsoft.com/office/powerpoint/2010/main" val="30335849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5A6279-1D21-2850-BD22-19824962B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Redirect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69720F5-C123-4F6F-0606-E08D62DEA6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0630" y="1990336"/>
            <a:ext cx="3033023" cy="693480"/>
          </a:xfrm>
        </p:spPr>
      </p:pic>
    </p:spTree>
    <p:extLst>
      <p:ext uri="{BB962C8B-B14F-4D97-AF65-F5344CB8AC3E}">
        <p14:creationId xmlns:p14="http://schemas.microsoft.com/office/powerpoint/2010/main" val="966902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5C0F97-B64A-B9D8-CE6C-56B35C13B9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 : GET/posts/:id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5BA4ED9-9459-276C-DF50-B71413D0BA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42609" y="1973454"/>
            <a:ext cx="6911939" cy="1455546"/>
          </a:xfrm>
        </p:spPr>
      </p:pic>
    </p:spTree>
    <p:extLst>
      <p:ext uri="{BB962C8B-B14F-4D97-AF65-F5344CB8AC3E}">
        <p14:creationId xmlns:p14="http://schemas.microsoft.com/office/powerpoint/2010/main" val="419171405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ED361-AE4B-644C-63CE-CC242EDC4A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id for Posts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01569A0-4481-59BA-2D95-4A211DCF0D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6019" y="2001390"/>
            <a:ext cx="3977985" cy="2164268"/>
          </a:xfrm>
        </p:spPr>
      </p:pic>
    </p:spTree>
    <p:extLst>
      <p:ext uri="{BB962C8B-B14F-4D97-AF65-F5344CB8AC3E}">
        <p14:creationId xmlns:p14="http://schemas.microsoft.com/office/powerpoint/2010/main" val="281481639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290C2D-7811-3322-3D2C-4965ED9A6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Implement: PATCH/posts/:id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6E93A6A-58C5-1713-4F73-053A35C10D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95270" y="1953457"/>
            <a:ext cx="6614733" cy="1196444"/>
          </a:xfrm>
        </p:spPr>
      </p:pic>
    </p:spTree>
    <p:extLst>
      <p:ext uri="{BB962C8B-B14F-4D97-AF65-F5344CB8AC3E}">
        <p14:creationId xmlns:p14="http://schemas.microsoft.com/office/powerpoint/2010/main" val="273045960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AC170C-8194-B9D4-6CE3-14CF66FD4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Implement: /posts/:id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FACF5F8-3E15-31B8-0A95-009A2F6DFD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9209" y="2027322"/>
            <a:ext cx="6828112" cy="1272650"/>
          </a:xfrm>
        </p:spPr>
      </p:pic>
    </p:spTree>
    <p:extLst>
      <p:ext uri="{BB962C8B-B14F-4D97-AF65-F5344CB8AC3E}">
        <p14:creationId xmlns:p14="http://schemas.microsoft.com/office/powerpoint/2010/main" val="17065071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10A2E4-36BF-2457-5744-318F298E4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Routing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BB3EFF-54D6-70CE-4BD2-2C1326B5EB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 is process of selecting a path for traffic in a network or between or across multiple networks.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D31232-2F4E-78AD-D2DF-D940092490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2738361"/>
            <a:ext cx="5143946" cy="2202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86845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51FB1-5C75-7BE1-5951-98A2442A70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1</a:t>
            </a:r>
            <a:r>
              <a:rPr lang="en-US" baseline="30000" dirty="0"/>
              <a:t>st</a:t>
            </a:r>
            <a:r>
              <a:rPr lang="en-US" dirty="0"/>
              <a:t> Database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B2814F8-9CED-7BB5-C7B3-27A63EBCAB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279" y="1993676"/>
            <a:ext cx="6227251" cy="3311316"/>
          </a:xfrm>
        </p:spPr>
      </p:pic>
    </p:spTree>
    <p:extLst>
      <p:ext uri="{BB962C8B-B14F-4D97-AF65-F5344CB8AC3E}">
        <p14:creationId xmlns:p14="http://schemas.microsoft.com/office/powerpoint/2010/main" val="376460989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FCC11B-F33B-C718-23CE-E633731D1B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1</a:t>
            </a:r>
            <a:r>
              <a:rPr lang="en-US" baseline="30000" dirty="0"/>
              <a:t>st</a:t>
            </a:r>
            <a:r>
              <a:rPr lang="en-US" dirty="0"/>
              <a:t> Table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2B72EDB-CC7C-14AF-4BAB-208D710C3C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3271" y="2033341"/>
            <a:ext cx="6749783" cy="2715941"/>
          </a:xfrm>
        </p:spPr>
      </p:pic>
    </p:spTree>
    <p:extLst>
      <p:ext uri="{BB962C8B-B14F-4D97-AF65-F5344CB8AC3E}">
        <p14:creationId xmlns:p14="http://schemas.microsoft.com/office/powerpoint/2010/main" val="33117397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BA14CC-3F15-D314-DD44-3ECC8244D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 Queries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40A75A3-5047-0CC7-2A9A-D353EF65E0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280" y="2136192"/>
            <a:ext cx="5109227" cy="3760788"/>
          </a:xfrm>
        </p:spPr>
      </p:pic>
    </p:spTree>
    <p:extLst>
      <p:ext uri="{BB962C8B-B14F-4D97-AF65-F5344CB8AC3E}">
        <p14:creationId xmlns:p14="http://schemas.microsoft.com/office/powerpoint/2010/main" val="260810032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120952-B275-9D38-3F26-B3340EF99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Queries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00E133A-35C9-BB40-399E-27C04BC760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280" y="2164183"/>
            <a:ext cx="1643175" cy="3760788"/>
          </a:xfrm>
        </p:spPr>
      </p:pic>
    </p:spTree>
    <p:extLst>
      <p:ext uri="{BB962C8B-B14F-4D97-AF65-F5344CB8AC3E}">
        <p14:creationId xmlns:p14="http://schemas.microsoft.com/office/powerpoint/2010/main" val="361163062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B3CE0B8-3EBF-D506-09DF-E5ACAB2840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306" y="189839"/>
            <a:ext cx="5944115" cy="26900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CE4ED26-2898-1BC4-579F-B5FE1F9F40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703" y="3177978"/>
            <a:ext cx="7201524" cy="2461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35486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F133FCB-C6B9-1E68-8BED-01DEEA7AB7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6533" y="792548"/>
            <a:ext cx="8458933" cy="560880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F0127C9-4640-D3FB-1264-72918F545653}"/>
              </a:ext>
            </a:extLst>
          </p:cNvPr>
          <p:cNvSpPr txBox="1"/>
          <p:nvPr/>
        </p:nvSpPr>
        <p:spPr>
          <a:xfrm>
            <a:off x="2662539" y="271980"/>
            <a:ext cx="6866920" cy="646331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Data Types</a:t>
            </a:r>
            <a:endParaRPr lang="en-IN" sz="3600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3024679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E32D4D-0DFC-9E7C-7F62-62206D9FC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Constraints (Rules for data in table)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87815C7-5311-F1BE-1B70-343D64FB06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280" y="2089539"/>
            <a:ext cx="6713471" cy="3760788"/>
          </a:xfrm>
        </p:spPr>
      </p:pic>
    </p:spTree>
    <p:extLst>
      <p:ext uri="{BB962C8B-B14F-4D97-AF65-F5344CB8AC3E}">
        <p14:creationId xmlns:p14="http://schemas.microsoft.com/office/powerpoint/2010/main" val="68545158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AFD9FF4-1A62-4C63-EF0D-FD04F403B8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1250" y="1643946"/>
            <a:ext cx="7009499" cy="3310609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6298585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0CD1532-0C5E-500E-91AB-691B96D13A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467" y="933233"/>
            <a:ext cx="9983065" cy="4991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00631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C23D7A9-4265-6475-95A4-EE27643960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209" y="230972"/>
            <a:ext cx="6843353" cy="26824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53CDFE8-4E89-0B19-3DE5-E00D5D05C9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6661" y="1712898"/>
            <a:ext cx="5555461" cy="4663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6438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D9DF4-3AB8-8F02-7A4C-878ED9264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Path Parameters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FCBF606-1252-A632-F338-13654F8BC3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280" y="2046967"/>
            <a:ext cx="9609653" cy="1905165"/>
          </a:xfrm>
        </p:spPr>
      </p:pic>
    </p:spTree>
    <p:extLst>
      <p:ext uri="{BB962C8B-B14F-4D97-AF65-F5344CB8AC3E}">
        <p14:creationId xmlns:p14="http://schemas.microsoft.com/office/powerpoint/2010/main" val="9757082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C4F6F-6D5C-36C2-C760-365E036AB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Keys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FA56B70-6EDF-0E84-A6CD-C7298DA547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6227" y="1967287"/>
            <a:ext cx="10058400" cy="1616654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9F77197-A25E-2F34-66A1-A8F1DD85EC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227" y="3583941"/>
            <a:ext cx="9792549" cy="25605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DB8169E-7EC6-BC83-F8E6-86AFCF251A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33495" y="4173794"/>
            <a:ext cx="2426929" cy="525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9588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0BC5C2-F0A1-8AB1-F8B9-5E393DC5E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Queries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57EB29B-A5BF-AC71-7A92-1D9CA52EA4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280" y="2003600"/>
            <a:ext cx="4168501" cy="3223539"/>
          </a:xfrm>
        </p:spPr>
      </p:pic>
    </p:spTree>
    <p:extLst>
      <p:ext uri="{BB962C8B-B14F-4D97-AF65-F5344CB8AC3E}">
        <p14:creationId xmlns:p14="http://schemas.microsoft.com/office/powerpoint/2010/main" val="127763845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B50C460-3C0E-702C-8F30-3605C51CE1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1836" y="2122782"/>
            <a:ext cx="6594786" cy="2122646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2727844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1A484-2208-C562-E0AB-95499C95BF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 Command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832FD04-0D06-28E0-AE4A-CAB679D8EC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280" y="2201506"/>
            <a:ext cx="5116496" cy="376078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3837E9E-700E-2C9B-0700-4BB228F75E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845" y="5929637"/>
            <a:ext cx="4031329" cy="396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04879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6E1DF9-2DCB-C118-C4C8-91898A079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Clause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36D16DB-5606-73BB-739C-15699440B9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3603" y="2128209"/>
            <a:ext cx="5898391" cy="2171888"/>
          </a:xfrm>
        </p:spPr>
      </p:pic>
    </p:spTree>
    <p:extLst>
      <p:ext uri="{BB962C8B-B14F-4D97-AF65-F5344CB8AC3E}">
        <p14:creationId xmlns:p14="http://schemas.microsoft.com/office/powerpoint/2010/main" val="266004286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680860B-5C38-C0C1-DCDE-EA4AB8980B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874" y="419145"/>
            <a:ext cx="11781541" cy="25300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2710953-BECE-C855-BF95-CCF41E9D25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083" y="3248197"/>
            <a:ext cx="8733277" cy="1638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56032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D9B1BC7-759B-8605-3B39-58503B4A17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359" y="330999"/>
            <a:ext cx="6805250" cy="548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81318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6392017-AF54-DC72-4E50-AAB44F7583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758" y="242092"/>
            <a:ext cx="5974598" cy="8687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055824E-8F08-8F82-DCBC-53EFE653DB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758" y="1411987"/>
            <a:ext cx="5166808" cy="10668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DE4085E-8D58-3956-5365-E340E346BE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758" y="2780019"/>
            <a:ext cx="4145639" cy="8611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B5F625E-288A-0B87-FB2D-CA2E05B401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758" y="3942294"/>
            <a:ext cx="9640135" cy="94496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907A8D4-D37B-1E10-DBA9-2079FC3AE7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8494" y="5104569"/>
            <a:ext cx="4077053" cy="998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07099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AAF004-5852-0C27-921B-9AE0616B7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 Clause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2F89461-BA2D-76CD-6A8C-B5CF3FB049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280" y="2009940"/>
            <a:ext cx="7574936" cy="2240474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8F9E657-30C8-29FD-C151-9B664DB55C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6831" y="4522994"/>
            <a:ext cx="3657917" cy="12116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4C8DB7E-A719-1B08-82BF-FA1438EE47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6284" y="4508998"/>
            <a:ext cx="3749365" cy="906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90175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D0E792-6673-67BE-CC90-68202E62B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Order By Clause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520D4E5-80D2-8AA3-ED6B-BF6AD23225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280" y="2020348"/>
            <a:ext cx="7270110" cy="2499577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D3F6A3D-1F6D-8586-8810-E3CBC886B1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8380" y="4712384"/>
            <a:ext cx="4404742" cy="960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786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73A82-87BF-EE19-41D2-351599307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Query String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47821B-B259-9F93-0A56-06FF22200D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?q=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?q=</a:t>
            </a:r>
            <a:r>
              <a:rPr lang="en-US" dirty="0" err="1"/>
              <a:t>query&amp;query</a:t>
            </a:r>
            <a:endParaRPr lang="en-IN" dirty="0"/>
          </a:p>
          <a:p>
            <a:pPr>
              <a:buFont typeface="Wingdings" panose="05000000000000000000" pitchFamily="2" charset="2"/>
              <a:buChar char="Ø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3364224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87AB7B-D643-CA32-46AF-20380287EC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Aggregate Functions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C4E4743-EAA0-0F20-07F0-D238AF160E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4327" y="2007626"/>
            <a:ext cx="10058400" cy="416302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B8DF151-F412-086E-47E9-A71E0E3347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327" y="2423928"/>
            <a:ext cx="1790855" cy="260626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2C80DAA-3F5B-613F-0162-E1436C026A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3527" y="2742286"/>
            <a:ext cx="3932261" cy="169178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24CD3D5-E2A9-7113-4410-BFBB6952C6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8353" y="4565333"/>
            <a:ext cx="3322608" cy="929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09823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2BC516-2255-56EC-3E17-A10B73018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 By Clause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260FB92-16B3-34E9-0B01-DFAB455468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6800" y="1975766"/>
            <a:ext cx="10058400" cy="815926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28C730A-2BB4-907D-9A00-53A1CDEBEB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322" y="2872370"/>
            <a:ext cx="8169348" cy="3147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806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B2C9990-172B-AAD9-63F3-207A8FABC4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981" y="1052683"/>
            <a:ext cx="2979678" cy="98306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8652A39-83AA-043A-E503-54E901E00B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956" y="2933657"/>
            <a:ext cx="4366638" cy="990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41413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84F9E-BFE1-F3AC-435B-5CC21B19D7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Having Clause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BD2DE8C-5E3D-F6F5-ADEA-1C11D49E3A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280" y="1996233"/>
            <a:ext cx="7402908" cy="4395236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EB3E927-7377-92D3-C6AD-2A10DB6FF0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8974" y="3461657"/>
            <a:ext cx="4686706" cy="1211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71885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7178F9-A915-56C2-B3AD-D63EC522B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Order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A3404AF-BA97-DE3E-4668-D577D35052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280" y="2108875"/>
            <a:ext cx="4191363" cy="3330229"/>
          </a:xfrm>
        </p:spPr>
      </p:pic>
    </p:spTree>
    <p:extLst>
      <p:ext uri="{BB962C8B-B14F-4D97-AF65-F5344CB8AC3E}">
        <p14:creationId xmlns:p14="http://schemas.microsoft.com/office/powerpoint/2010/main" val="386837615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EB48B7-E9B9-927F-6F45-C5899A488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Update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2D3844E-29BD-88C0-6AFA-C0A39A9A44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280" y="2067243"/>
            <a:ext cx="4816257" cy="2293819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B456708-65A1-C720-A812-99B103E1BA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073" y="4690945"/>
            <a:ext cx="3947502" cy="1569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42161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8158CA-A8F9-EBE8-5276-CADEF017C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Delete 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214FDB5-08D8-FC09-BDCB-A3F37EF747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00431" y="1994793"/>
            <a:ext cx="4610500" cy="1897544"/>
          </a:xfrm>
        </p:spPr>
      </p:pic>
    </p:spTree>
    <p:extLst>
      <p:ext uri="{BB962C8B-B14F-4D97-AF65-F5344CB8AC3E}">
        <p14:creationId xmlns:p14="http://schemas.microsoft.com/office/powerpoint/2010/main" val="344899977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78FFE-5A37-4E9F-CB11-3EDD5C209D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A9F6D13-0990-5B53-604F-0D9F467C91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280" y="1968240"/>
            <a:ext cx="5536785" cy="4343227"/>
          </a:xfrm>
        </p:spPr>
      </p:pic>
    </p:spTree>
    <p:extLst>
      <p:ext uri="{BB962C8B-B14F-4D97-AF65-F5344CB8AC3E}">
        <p14:creationId xmlns:p14="http://schemas.microsoft.com/office/powerpoint/2010/main" val="116923879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42B2220-69B2-D080-7ADD-B2C3A55570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504" y="192908"/>
            <a:ext cx="10988992" cy="1844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566B40F-8786-0137-5081-8AE4B6D54F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504" y="2037108"/>
            <a:ext cx="8405588" cy="1798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7591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479BBC1-4092-AE33-82A0-13CD3DA5C8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683" y="301104"/>
            <a:ext cx="6134632" cy="9373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7CC736A-89B1-3FD6-268F-47E0BB49A1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039" y="1507487"/>
            <a:ext cx="3635055" cy="67061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85114BE-F144-C04D-2FA1-A8BD8CF00F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683" y="2447147"/>
            <a:ext cx="3878916" cy="6782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D81254A-47CA-2148-C170-CFB059AB0C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2683" y="3416357"/>
            <a:ext cx="6546147" cy="6325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E8B7B72-A465-CBAC-2E79-CDEFF83565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2683" y="4334088"/>
            <a:ext cx="4419983" cy="678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5412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C28EC4-8031-B242-3E0C-17F63774F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Templating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BFC5AD-8C03-71A1-4E3C-298FE61179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EJS(Embedded JavaScript templates).</a:t>
            </a:r>
          </a:p>
          <a:p>
            <a:r>
              <a:rPr lang="en-US" dirty="0"/>
              <a:t>EJS is a simple templating language that lets you generate HTML markup with plain JavaScript.</a:t>
            </a:r>
          </a:p>
          <a:p>
            <a:r>
              <a:rPr lang="en-US" dirty="0"/>
              <a:t>NPM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ejs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8292943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0703F-9EEB-6DB2-D718-BC8B8FCEFD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Truncate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DEDD30-BF91-BB14-D790-8E9B24BCC0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280" y="2127912"/>
            <a:ext cx="5395428" cy="1836579"/>
          </a:xfrm>
        </p:spPr>
      </p:pic>
    </p:spTree>
    <p:extLst>
      <p:ext uri="{BB962C8B-B14F-4D97-AF65-F5344CB8AC3E}">
        <p14:creationId xmlns:p14="http://schemas.microsoft.com/office/powerpoint/2010/main" val="138571269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784EF2-0180-8671-83D8-2A9D5066A0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Joins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A059E86-C7A9-1560-4F53-029F00EE84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90269" y="1958446"/>
            <a:ext cx="10058400" cy="421357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19BE6DA-5ADC-1F94-43B3-C6E1DB3113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" y="3141971"/>
            <a:ext cx="12192000" cy="2533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6570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32CBC-060D-0956-551C-CF05F85A4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Inner Join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F2F7227-A1AB-6E3F-A6A8-BFE773FC0E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5629" y="2136192"/>
            <a:ext cx="7536530" cy="376078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C0FC7E0-BA5D-2F5A-76C5-B48349AFE7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2159" y="3435507"/>
            <a:ext cx="3659841" cy="2461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26499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DD6BA17-BCA4-27B8-DD55-306DD387DC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8286"/>
            <a:ext cx="7925487" cy="61574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2F7A790-AC41-2B1B-69F2-BF36F3F1D2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710" y="4772579"/>
            <a:ext cx="5418290" cy="1623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82310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7675C7B-2411-9DE4-435E-E7EF825923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2059" y="1977572"/>
            <a:ext cx="8983259" cy="376078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F4B41E8-3ABE-C053-05A6-F729D4620B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5572" y="2871239"/>
            <a:ext cx="3299746" cy="23471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D39C3D-77CC-9A23-C6B9-12881294C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Left Join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3873021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A4BF74F-911F-F10A-701E-58904B0D35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4464" y="276344"/>
            <a:ext cx="4107536" cy="171464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987E35A-574E-95D2-A5C8-A73C75FA65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638" y="647459"/>
            <a:ext cx="6828112" cy="5563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32344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85DFF-B0CB-E88A-6E27-8201280E6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Right Join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97A321-CADA-33D2-0763-5DB1E3FD82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0938" y="2106681"/>
            <a:ext cx="8512278" cy="3726503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BC5A451-70E8-0CBC-64B3-61FF6E556E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7978" y="3455538"/>
            <a:ext cx="3254022" cy="2377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00282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1C2EDD5-7653-8E85-1F90-B9DCD9745C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732" y="485418"/>
            <a:ext cx="6911939" cy="55325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3FA332C-96B4-4CC3-AC13-DBBE0C35B1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5014" y="581225"/>
            <a:ext cx="3756986" cy="1646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96502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93917D-2D7F-24B8-73F1-59D8104F61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 Join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A6D9764-C20A-35FD-F446-1EE74776D6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3243" y="2061547"/>
            <a:ext cx="7073430" cy="376078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E2DB8CB-79DD-88D8-D6EB-6DBB5450FF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6047" y="2075300"/>
            <a:ext cx="3375953" cy="2362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87350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4DACFB5-D77C-6F2C-E7E4-4F8DCAD626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77" y="662700"/>
            <a:ext cx="7574936" cy="5532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7081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0CBEC4-58C0-DE47-2656-F4A018E56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EJS	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86A6420-CA77-89E0-5ABC-CFBF1CF746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1816" y="2123469"/>
            <a:ext cx="5182049" cy="2088061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40E0F63-C2AC-3419-B90F-2B166B723B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1816" y="4426646"/>
            <a:ext cx="5182049" cy="1832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23550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84D1E-0EF8-7B99-0998-7A20095A67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Self Join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223AEA4-444A-0A79-7AB9-8887F84B02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280" y="2033989"/>
            <a:ext cx="6584251" cy="3535986"/>
          </a:xfrm>
        </p:spPr>
      </p:pic>
    </p:spTree>
    <p:extLst>
      <p:ext uri="{BB962C8B-B14F-4D97-AF65-F5344CB8AC3E}">
        <p14:creationId xmlns:p14="http://schemas.microsoft.com/office/powerpoint/2010/main" val="136419950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478EC48-6817-5156-BEED-FB28745B9C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54" y="288235"/>
            <a:ext cx="5730737" cy="36502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A667EEA-02E9-7600-3388-A3EBE1A435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4404" y="1147666"/>
            <a:ext cx="6950042" cy="2133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41675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5490703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9B5CC2-DDCB-4578-F515-8EB5CA06C4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Faker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FF01D3C-D398-4EA1-443A-730D895D73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90586" y="1902927"/>
            <a:ext cx="5359504" cy="4377136"/>
          </a:xfrm>
        </p:spPr>
      </p:pic>
    </p:spTree>
    <p:extLst>
      <p:ext uri="{BB962C8B-B14F-4D97-AF65-F5344CB8AC3E}">
        <p14:creationId xmlns:p14="http://schemas.microsoft.com/office/powerpoint/2010/main" val="291568862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5E4456-BE73-7511-D117-6E312332C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MySQL2 Package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2AC8C44-6ED0-51EB-176B-2AA3657FD9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04883" y="1892156"/>
            <a:ext cx="5494496" cy="1897544"/>
          </a:xfrm>
        </p:spPr>
      </p:pic>
    </p:spTree>
    <p:extLst>
      <p:ext uri="{BB962C8B-B14F-4D97-AF65-F5344CB8AC3E}">
        <p14:creationId xmlns:p14="http://schemas.microsoft.com/office/powerpoint/2010/main" val="112660170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4970D4-4288-481B-5F9C-85AE76DBFA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SQL from CLI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82E65EB-C950-CE12-FE42-057F257EA4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97355" y="1939941"/>
            <a:ext cx="5136325" cy="2697714"/>
          </a:xfrm>
        </p:spPr>
      </p:pic>
    </p:spTree>
    <p:extLst>
      <p:ext uri="{BB962C8B-B14F-4D97-AF65-F5344CB8AC3E}">
        <p14:creationId xmlns:p14="http://schemas.microsoft.com/office/powerpoint/2010/main" val="136265837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79FFFC-3EB9-656B-0418-3BCFCB4DCC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Table user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BDAFCDF-8546-A496-281C-7D676DAAF5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04304" y="1968175"/>
            <a:ext cx="6279424" cy="2491956"/>
          </a:xfrm>
        </p:spPr>
      </p:pic>
    </p:spTree>
    <p:extLst>
      <p:ext uri="{BB962C8B-B14F-4D97-AF65-F5344CB8AC3E}">
        <p14:creationId xmlns:p14="http://schemas.microsoft.com/office/powerpoint/2010/main" val="264121350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F60555-782C-3853-B81B-17CF556897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INSERT User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C52173D-7F18-005F-49E8-C2C34B80E0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64426" y="1909029"/>
            <a:ext cx="9624894" cy="3711262"/>
          </a:xfrm>
        </p:spPr>
      </p:pic>
    </p:spTree>
    <p:extLst>
      <p:ext uri="{BB962C8B-B14F-4D97-AF65-F5344CB8AC3E}">
        <p14:creationId xmlns:p14="http://schemas.microsoft.com/office/powerpoint/2010/main" val="207139767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0789E1-E9EB-1D33-83C6-3BBBD25934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INSERT in Bulk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B44A863-1827-F08C-897B-C9257C870E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95997" y="1930918"/>
            <a:ext cx="7527680" cy="3760788"/>
          </a:xfrm>
        </p:spPr>
      </p:pic>
    </p:spTree>
    <p:extLst>
      <p:ext uri="{BB962C8B-B14F-4D97-AF65-F5344CB8AC3E}">
        <p14:creationId xmlns:p14="http://schemas.microsoft.com/office/powerpoint/2010/main" val="233818340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FC3C9-1E6E-2B97-8CF7-99D4BF2AF9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Routing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72B32C-6777-1D0D-73B0-1827BCDDFF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GET   /     </a:t>
            </a:r>
            <a:r>
              <a:rPr lang="en-US" dirty="0">
                <a:sym typeface="Wingdings" panose="05000000000000000000" pitchFamily="2" charset="2"/>
              </a:rPr>
              <a:t> show no. of users in DB.</a:t>
            </a:r>
          </a:p>
          <a:p>
            <a:r>
              <a:rPr lang="en-IN" dirty="0"/>
              <a:t>GET  /user  </a:t>
            </a:r>
            <a:r>
              <a:rPr lang="en-IN" dirty="0">
                <a:sym typeface="Wingdings" panose="05000000000000000000" pitchFamily="2" charset="2"/>
              </a:rPr>
              <a:t> show users(email, id, username)</a:t>
            </a:r>
          </a:p>
          <a:p>
            <a:r>
              <a:rPr lang="en-IN" dirty="0">
                <a:sym typeface="Wingdings" panose="05000000000000000000" pitchFamily="2" charset="2"/>
              </a:rPr>
              <a:t>PATCH   /user/:id     username edit</a:t>
            </a:r>
          </a:p>
          <a:p>
            <a:r>
              <a:rPr lang="en-IN" dirty="0">
                <a:sym typeface="Wingdings" panose="05000000000000000000" pitchFamily="2" charset="2"/>
              </a:rPr>
              <a:t>POST    /user     new user</a:t>
            </a:r>
          </a:p>
          <a:p>
            <a:r>
              <a:rPr lang="en-IN" dirty="0">
                <a:sym typeface="Wingdings" panose="05000000000000000000" pitchFamily="2" charset="2"/>
              </a:rPr>
              <a:t>DELETE  /user/:id  user delete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801986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D7714-20FF-8BD8-A4E0-037EBDBE92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Views Directory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2781069-D499-51A1-010C-B3CFAD2F01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1177" y="2096837"/>
            <a:ext cx="7285351" cy="1226926"/>
          </a:xfrm>
        </p:spPr>
      </p:pic>
    </p:spTree>
    <p:extLst>
      <p:ext uri="{BB962C8B-B14F-4D97-AF65-F5344CB8AC3E}">
        <p14:creationId xmlns:p14="http://schemas.microsoft.com/office/powerpoint/2010/main" val="91106666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FFA1E-526C-C030-6994-0FAFAC32E6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 Route   // Add Template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B1EA0F5-E603-BF4B-FB11-2C0D2E0EBE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92824" y="1902926"/>
            <a:ext cx="6747527" cy="4507205"/>
          </a:xfrm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D3CEBDF7-3038-092F-C898-D75F1EFD13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0351" y="1902926"/>
            <a:ext cx="3473521" cy="1312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7343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E6A32-F25F-C399-6BC9-0EAB66C53A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Our Routes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0B65080-CA54-CBB7-8DC3-C24AD5B07B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1225" y="1884266"/>
            <a:ext cx="7323257" cy="4544526"/>
          </a:xfrm>
        </p:spPr>
      </p:pic>
    </p:spTree>
    <p:extLst>
      <p:ext uri="{BB962C8B-B14F-4D97-AF65-F5344CB8AC3E}">
        <p14:creationId xmlns:p14="http://schemas.microsoft.com/office/powerpoint/2010/main" val="393559141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21D5BD-7009-FC05-F543-4B21BA0023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Our Routes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22AD669-80A4-A41C-AA89-E531E43BDB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91918" y="1904665"/>
            <a:ext cx="9963761" cy="2872608"/>
          </a:xfrm>
        </p:spPr>
      </p:pic>
    </p:spTree>
    <p:extLst>
      <p:ext uri="{BB962C8B-B14F-4D97-AF65-F5344CB8AC3E}">
        <p14:creationId xmlns:p14="http://schemas.microsoft.com/office/powerpoint/2010/main" val="295322641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54162B-FF67-F762-B5FF-FF6B2644BB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Update Route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76F6E3-9572-BCA5-77F4-618F810423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arenR"/>
            </a:pPr>
            <a:r>
              <a:rPr lang="en-US" sz="2800" dirty="0"/>
              <a:t>Search user based on id.</a:t>
            </a:r>
          </a:p>
          <a:p>
            <a:pPr marL="457200" indent="-457200">
              <a:buFont typeface="+mj-lt"/>
              <a:buAutoNum type="arabicParenR"/>
            </a:pPr>
            <a:r>
              <a:rPr lang="en-US" sz="2800" dirty="0"/>
              <a:t>Check if form. Password = database password</a:t>
            </a:r>
          </a:p>
          <a:p>
            <a:pPr marL="457200" indent="-457200">
              <a:buFont typeface="+mj-lt"/>
              <a:buAutoNum type="arabicParenR"/>
            </a:pPr>
            <a:r>
              <a:rPr lang="en-US" sz="2800" dirty="0"/>
              <a:t>Update username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227076292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4C677-568D-2973-BDB9-177BBA1464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Task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54A894D-0E37-D6E8-7270-5CC37CCDF9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71608" y="1899443"/>
            <a:ext cx="10058400" cy="1397780"/>
          </a:xfrm>
        </p:spPr>
      </p:pic>
    </p:spTree>
    <p:extLst>
      <p:ext uri="{BB962C8B-B14F-4D97-AF65-F5344CB8AC3E}">
        <p14:creationId xmlns:p14="http://schemas.microsoft.com/office/powerpoint/2010/main" val="151590493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81D2B6A-BFDC-7D4B-7021-5F7C8F0501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659"/>
          <a:stretch/>
        </p:blipFill>
        <p:spPr>
          <a:xfrm>
            <a:off x="0" y="0"/>
            <a:ext cx="12192000" cy="6438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75337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9F568-F968-8207-C810-4E8558F5A6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Mongoose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EEC47D-BE9F-C19B-FE96-68F62EBA7F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86840153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34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C7016"/>
      </a:accent1>
      <a:accent2>
        <a:srgbClr val="F8931D"/>
      </a:accent2>
      <a:accent3>
        <a:srgbClr val="CE8D3E"/>
      </a:accent3>
      <a:accent4>
        <a:srgbClr val="E64823"/>
      </a:accent4>
      <a:accent5>
        <a:srgbClr val="FFCA08"/>
      </a:accent5>
      <a:accent6>
        <a:srgbClr val="9C6A6A"/>
      </a:accent6>
      <a:hlink>
        <a:srgbClr val="2998E3"/>
      </a:hlink>
      <a:folHlink>
        <a:srgbClr val="7F723D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F5B7AB07-F859-4656-A1C1-DAFCFA0ACA4B}" vid="{A6E2497D-935A-4CFD-B9FD-6DCB15FA68B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  <_ip_UnifiedCompliancePolicyUIAction xmlns="http://schemas.microsoft.com/sharepoint/v3" xsi:nil="true"/>
    <Image xmlns="71af3243-3dd4-4a8d-8c0d-dd76da1f02a5">
      <Url xsi:nil="true"/>
      <Description xsi:nil="true"/>
    </Image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7" ma:contentTypeDescription="Create a new document." ma:contentTypeScope="" ma:versionID="c6f9a84f66a9c8b9a21755b9ffafb945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27df39e3e7036dff54f89ddd5805ce72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03EEFF0-FB57-4CB4-8BFC-DF397689E2ED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D2957789-34B8-480C-AF9B-3EB54B9E5C9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A3F7EDC-E5B4-4BBC-9D2A-CBE6D46C37A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{98DDE192-4BA9-4626-A2AC-ADAE0EAB1873}tf22712842_win32</Template>
  <TotalTime>4468</TotalTime>
  <Words>391</Words>
  <Application>Microsoft Office PowerPoint</Application>
  <PresentationFormat>Widescreen</PresentationFormat>
  <Paragraphs>99</Paragraphs>
  <Slides>96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96</vt:i4>
      </vt:variant>
    </vt:vector>
  </HeadingPairs>
  <TitlesOfParts>
    <vt:vector size="101" baseType="lpstr">
      <vt:lpstr>Bookman Old Style</vt:lpstr>
      <vt:lpstr>Calibri</vt:lpstr>
      <vt:lpstr>Franklin Gothic Book</vt:lpstr>
      <vt:lpstr>Wingdings</vt:lpstr>
      <vt:lpstr>Custom</vt:lpstr>
      <vt:lpstr>BACKEND-I</vt:lpstr>
      <vt:lpstr>Handling request</vt:lpstr>
      <vt:lpstr>SENDING A RESPONSE </vt:lpstr>
      <vt:lpstr>Routing</vt:lpstr>
      <vt:lpstr>Path Parameters</vt:lpstr>
      <vt:lpstr>Query String</vt:lpstr>
      <vt:lpstr>Templating</vt:lpstr>
      <vt:lpstr>Using EJS </vt:lpstr>
      <vt:lpstr>Views Directory</vt:lpstr>
      <vt:lpstr>Interpolation Syntax </vt:lpstr>
      <vt:lpstr>Passing data to EJS </vt:lpstr>
      <vt:lpstr>Instagram EJS</vt:lpstr>
      <vt:lpstr>Conditional Statements in EJS</vt:lpstr>
      <vt:lpstr>Loops in EJS</vt:lpstr>
      <vt:lpstr>Instagram Page with EJS</vt:lpstr>
      <vt:lpstr>Includes</vt:lpstr>
      <vt:lpstr>PowerPoint Presentation</vt:lpstr>
      <vt:lpstr>GET and POST Request</vt:lpstr>
      <vt:lpstr>Handling POST Requests</vt:lpstr>
      <vt:lpstr>OOPS</vt:lpstr>
      <vt:lpstr>Object Prototypes </vt:lpstr>
      <vt:lpstr>PowerPoint Presentation</vt:lpstr>
      <vt:lpstr>Factory Function</vt:lpstr>
      <vt:lpstr>PowerPoint Presentation</vt:lpstr>
      <vt:lpstr>New Operator</vt:lpstr>
      <vt:lpstr>Classes</vt:lpstr>
      <vt:lpstr>Inheritance</vt:lpstr>
      <vt:lpstr>PowerPoint Presentation</vt:lpstr>
      <vt:lpstr>REST</vt:lpstr>
      <vt:lpstr>PowerPoint Presentation</vt:lpstr>
      <vt:lpstr>CRUD Operations</vt:lpstr>
      <vt:lpstr>Creating RESTful APIs</vt:lpstr>
      <vt:lpstr>Implement : GET/posts</vt:lpstr>
      <vt:lpstr>Implement : POST /posts</vt:lpstr>
      <vt:lpstr>Redirect</vt:lpstr>
      <vt:lpstr>Implement : GET/posts/:id</vt:lpstr>
      <vt:lpstr>Create id for Posts</vt:lpstr>
      <vt:lpstr>Implement: PATCH/posts/:id</vt:lpstr>
      <vt:lpstr>Implement: /posts/:id</vt:lpstr>
      <vt:lpstr>Our 1st Database</vt:lpstr>
      <vt:lpstr>Our 1st Table</vt:lpstr>
      <vt:lpstr>Database Queries</vt:lpstr>
      <vt:lpstr>Table Queries</vt:lpstr>
      <vt:lpstr>PowerPoint Presentation</vt:lpstr>
      <vt:lpstr>PowerPoint Presentation</vt:lpstr>
      <vt:lpstr>Constraints (Rules for data in table)</vt:lpstr>
      <vt:lpstr>PowerPoint Presentation</vt:lpstr>
      <vt:lpstr>PowerPoint Presentation</vt:lpstr>
      <vt:lpstr>PowerPoint Presentation</vt:lpstr>
      <vt:lpstr>Keys</vt:lpstr>
      <vt:lpstr>Table Queries</vt:lpstr>
      <vt:lpstr>PowerPoint Presentation</vt:lpstr>
      <vt:lpstr>Select Command</vt:lpstr>
      <vt:lpstr>Where Clause</vt:lpstr>
      <vt:lpstr>PowerPoint Presentation</vt:lpstr>
      <vt:lpstr>PowerPoint Presentation</vt:lpstr>
      <vt:lpstr>PowerPoint Presentation</vt:lpstr>
      <vt:lpstr>Limit Clause</vt:lpstr>
      <vt:lpstr>Order By Clause</vt:lpstr>
      <vt:lpstr>Aggregate Functions</vt:lpstr>
      <vt:lpstr>Group By Clause</vt:lpstr>
      <vt:lpstr>PowerPoint Presentation</vt:lpstr>
      <vt:lpstr>Having Clause</vt:lpstr>
      <vt:lpstr>General Order</vt:lpstr>
      <vt:lpstr>Update</vt:lpstr>
      <vt:lpstr>Delete </vt:lpstr>
      <vt:lpstr>Alter</vt:lpstr>
      <vt:lpstr>PowerPoint Presentation</vt:lpstr>
      <vt:lpstr>PowerPoint Presentation</vt:lpstr>
      <vt:lpstr>Truncate</vt:lpstr>
      <vt:lpstr>Joins</vt:lpstr>
      <vt:lpstr>Inner Join</vt:lpstr>
      <vt:lpstr>PowerPoint Presentation</vt:lpstr>
      <vt:lpstr>Left Join</vt:lpstr>
      <vt:lpstr>PowerPoint Presentation</vt:lpstr>
      <vt:lpstr>Right Join</vt:lpstr>
      <vt:lpstr>PowerPoint Presentation</vt:lpstr>
      <vt:lpstr>Full Join</vt:lpstr>
      <vt:lpstr>PowerPoint Presentation</vt:lpstr>
      <vt:lpstr>Self Join</vt:lpstr>
      <vt:lpstr>PowerPoint Presentation</vt:lpstr>
      <vt:lpstr>PowerPoint Presentation</vt:lpstr>
      <vt:lpstr>Faker</vt:lpstr>
      <vt:lpstr>MySQL2 Package</vt:lpstr>
      <vt:lpstr>Using SQL from CLI</vt:lpstr>
      <vt:lpstr>CREATE Table user</vt:lpstr>
      <vt:lpstr>INSERT User</vt:lpstr>
      <vt:lpstr>INSERT in Bulk</vt:lpstr>
      <vt:lpstr>Routing</vt:lpstr>
      <vt:lpstr>Home Route   // Add Template</vt:lpstr>
      <vt:lpstr>Creating Our Routes</vt:lpstr>
      <vt:lpstr>Creating Our Routes</vt:lpstr>
      <vt:lpstr>Update Route</vt:lpstr>
      <vt:lpstr>Homework Task</vt:lpstr>
      <vt:lpstr>PowerPoint Presentation</vt:lpstr>
      <vt:lpstr>Mongoose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Anish jha</dc:creator>
  <cp:lastModifiedBy>Anish jha</cp:lastModifiedBy>
  <cp:revision>158</cp:revision>
  <dcterms:created xsi:type="dcterms:W3CDTF">2024-07-24T07:22:53Z</dcterms:created>
  <dcterms:modified xsi:type="dcterms:W3CDTF">2024-08-28T16:16:10Z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